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8"/>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3" r:id="rId24"/>
    <p:sldId id="558" r:id="rId25"/>
    <p:sldId id="559" r:id="rId26"/>
    <p:sldId id="503" r:id="rId27"/>
    <p:sldId id="504" r:id="rId28"/>
    <p:sldId id="505" r:id="rId29"/>
    <p:sldId id="506" r:id="rId30"/>
    <p:sldId id="507" r:id="rId31"/>
    <p:sldId id="537" r:id="rId32"/>
    <p:sldId id="508" r:id="rId33"/>
    <p:sldId id="510" r:id="rId34"/>
    <p:sldId id="511" r:id="rId35"/>
    <p:sldId id="512" r:id="rId36"/>
    <p:sldId id="5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32D27C-7D26-402C-A266-76C8ADE4672F}" v="4" dt="2021-04-21T00:15:32.7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606" autoAdjust="0"/>
  </p:normalViewPr>
  <p:slideViewPr>
    <p:cSldViewPr snapToGrid="0">
      <p:cViewPr varScale="1">
        <p:scale>
          <a:sx n="93" d="100"/>
          <a:sy n="93" d="100"/>
        </p:scale>
        <p:origin x="115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em, Corinn" userId="c940195d-46ad-491a-b089-963483842aae" providerId="ADAL" clId="{BCFA0190-B162-46F2-AC16-7D4B9BDAEF2C}"/>
    <pc:docChg chg="custSel delSld modSld">
      <pc:chgData name="Beem, Corinn" userId="c940195d-46ad-491a-b089-963483842aae" providerId="ADAL" clId="{BCFA0190-B162-46F2-AC16-7D4B9BDAEF2C}" dt="2021-04-16T20:16:03.644" v="221" actId="20577"/>
      <pc:docMkLst>
        <pc:docMk/>
      </pc:docMkLst>
      <pc:sldChg chg="delSp modSp mod modNotesTx">
        <pc:chgData name="Beem, Corinn" userId="c940195d-46ad-491a-b089-963483842aae" providerId="ADAL" clId="{BCFA0190-B162-46F2-AC16-7D4B9BDAEF2C}" dt="2021-04-16T20:13:58.408" v="98" actId="20577"/>
        <pc:sldMkLst>
          <pc:docMk/>
          <pc:sldMk cId="3309063412" sldId="503"/>
        </pc:sldMkLst>
        <pc:spChg chg="mod">
          <ac:chgData name="Beem, Corinn" userId="c940195d-46ad-491a-b089-963483842aae" providerId="ADAL" clId="{BCFA0190-B162-46F2-AC16-7D4B9BDAEF2C}" dt="2021-04-09T11:48:11.903" v="42"/>
          <ac:spMkLst>
            <pc:docMk/>
            <pc:sldMk cId="3309063412" sldId="503"/>
            <ac:spMk id="2" creationId="{B6B9F291-16BF-4C3F-83DE-B220C1AF1282}"/>
          </ac:spMkLst>
        </pc:spChg>
        <pc:spChg chg="del">
          <ac:chgData name="Beem, Corinn" userId="c940195d-46ad-491a-b089-963483842aae" providerId="ADAL" clId="{BCFA0190-B162-46F2-AC16-7D4B9BDAEF2C}" dt="2021-04-16T20:12:40.627" v="63" actId="478"/>
          <ac:spMkLst>
            <pc:docMk/>
            <pc:sldMk cId="3309063412" sldId="503"/>
            <ac:spMk id="6" creationId="{7027257B-4FDA-4D5E-B242-50F7A10EADD1}"/>
          </ac:spMkLst>
        </pc:spChg>
        <pc:graphicFrameChg chg="mod modGraphic">
          <ac:chgData name="Beem, Corinn" userId="c940195d-46ad-491a-b089-963483842aae" providerId="ADAL" clId="{BCFA0190-B162-46F2-AC16-7D4B9BDAEF2C}" dt="2021-04-16T20:13:53.459" v="92" actId="20577"/>
          <ac:graphicFrameMkLst>
            <pc:docMk/>
            <pc:sldMk cId="3309063412" sldId="503"/>
            <ac:graphicFrameMk id="11" creationId="{6C56D1D6-488A-4DEE-9C76-04F8A27EB7CE}"/>
          </ac:graphicFrameMkLst>
        </pc:graphicFrameChg>
        <pc:picChg chg="mod">
          <ac:chgData name="Beem, Corinn" userId="c940195d-46ad-491a-b089-963483842aae" providerId="ADAL" clId="{BCFA0190-B162-46F2-AC16-7D4B9BDAEF2C}" dt="2021-04-16T20:12:45.658" v="65" actId="1076"/>
          <ac:picMkLst>
            <pc:docMk/>
            <pc:sldMk cId="3309063412" sldId="503"/>
            <ac:picMk id="8" creationId="{F8F27182-7EFD-4D81-A5E7-E5E2B2A55D38}"/>
          </ac:picMkLst>
        </pc:picChg>
      </pc:sldChg>
      <pc:sldChg chg="delSp modSp mod modNotesTx">
        <pc:chgData name="Beem, Corinn" userId="c940195d-46ad-491a-b089-963483842aae" providerId="ADAL" clId="{BCFA0190-B162-46F2-AC16-7D4B9BDAEF2C}" dt="2021-04-16T20:14:34.451" v="138" actId="20577"/>
        <pc:sldMkLst>
          <pc:docMk/>
          <pc:sldMk cId="4020193246" sldId="504"/>
        </pc:sldMkLst>
        <pc:spChg chg="mod">
          <ac:chgData name="Beem, Corinn" userId="c940195d-46ad-491a-b089-963483842aae" providerId="ADAL" clId="{BCFA0190-B162-46F2-AC16-7D4B9BDAEF2C}" dt="2021-04-09T11:48:26.097" v="45"/>
          <ac:spMkLst>
            <pc:docMk/>
            <pc:sldMk cId="4020193246" sldId="504"/>
            <ac:spMk id="2" creationId="{B6B9F291-16BF-4C3F-83DE-B220C1AF1282}"/>
          </ac:spMkLst>
        </pc:spChg>
        <pc:spChg chg="del">
          <ac:chgData name="Beem, Corinn" userId="c940195d-46ad-491a-b089-963483842aae" providerId="ADAL" clId="{BCFA0190-B162-46F2-AC16-7D4B9BDAEF2C}" dt="2021-04-16T20:12:55.809" v="69" actId="478"/>
          <ac:spMkLst>
            <pc:docMk/>
            <pc:sldMk cId="4020193246" sldId="504"/>
            <ac:spMk id="13" creationId="{7C7FFC2C-F58B-47EB-A1E1-BAECCAC1B2D6}"/>
          </ac:spMkLst>
        </pc:spChg>
        <pc:graphicFrameChg chg="mod modGraphic">
          <ac:chgData name="Beem, Corinn" userId="c940195d-46ad-491a-b089-963483842aae" providerId="ADAL" clId="{BCFA0190-B162-46F2-AC16-7D4B9BDAEF2C}" dt="2021-04-16T20:14:25.748" v="137" actId="20577"/>
          <ac:graphicFrameMkLst>
            <pc:docMk/>
            <pc:sldMk cId="4020193246" sldId="504"/>
            <ac:graphicFrameMk id="15" creationId="{0A1B2E9B-FDFF-4E1D-9D3B-379C0132C634}"/>
          </ac:graphicFrameMkLst>
        </pc:graphicFrameChg>
        <pc:picChg chg="mod">
          <ac:chgData name="Beem, Corinn" userId="c940195d-46ad-491a-b089-963483842aae" providerId="ADAL" clId="{BCFA0190-B162-46F2-AC16-7D4B9BDAEF2C}" dt="2021-04-16T20:12:59.912" v="71" actId="1076"/>
          <ac:picMkLst>
            <pc:docMk/>
            <pc:sldMk cId="4020193246" sldId="504"/>
            <ac:picMk id="7" creationId="{EDD78377-E551-4DBB-BD2C-D63A8DA474F9}"/>
          </ac:picMkLst>
        </pc:picChg>
      </pc:sldChg>
      <pc:sldChg chg="delSp modSp mod modNotesTx">
        <pc:chgData name="Beem, Corinn" userId="c940195d-46ad-491a-b089-963483842aae" providerId="ADAL" clId="{BCFA0190-B162-46F2-AC16-7D4B9BDAEF2C}" dt="2021-04-16T20:15:16.013" v="178" actId="20577"/>
        <pc:sldMkLst>
          <pc:docMk/>
          <pc:sldMk cId="902281997" sldId="505"/>
        </pc:sldMkLst>
        <pc:spChg chg="mod">
          <ac:chgData name="Beem, Corinn" userId="c940195d-46ad-491a-b089-963483842aae" providerId="ADAL" clId="{BCFA0190-B162-46F2-AC16-7D4B9BDAEF2C}" dt="2021-04-09T11:49:01.470" v="47"/>
          <ac:spMkLst>
            <pc:docMk/>
            <pc:sldMk cId="902281997" sldId="505"/>
            <ac:spMk id="2" creationId="{B6B9F291-16BF-4C3F-83DE-B220C1AF1282}"/>
          </ac:spMkLst>
        </pc:spChg>
        <pc:spChg chg="del mod">
          <ac:chgData name="Beem, Corinn" userId="c940195d-46ad-491a-b089-963483842aae" providerId="ADAL" clId="{BCFA0190-B162-46F2-AC16-7D4B9BDAEF2C}" dt="2021-04-16T20:13:16.248" v="76" actId="478"/>
          <ac:spMkLst>
            <pc:docMk/>
            <pc:sldMk cId="902281997" sldId="505"/>
            <ac:spMk id="12" creationId="{EDA7E727-9C9E-4D55-9990-8176FBF51CA0}"/>
          </ac:spMkLst>
        </pc:spChg>
        <pc:graphicFrameChg chg="mod modGraphic">
          <ac:chgData name="Beem, Corinn" userId="c940195d-46ad-491a-b089-963483842aae" providerId="ADAL" clId="{BCFA0190-B162-46F2-AC16-7D4B9BDAEF2C}" dt="2021-04-16T20:15:09.402" v="177" actId="20577"/>
          <ac:graphicFrameMkLst>
            <pc:docMk/>
            <pc:sldMk cId="902281997" sldId="505"/>
            <ac:graphicFrameMk id="11" creationId="{9F149903-9EB5-4E54-9AC5-7F449BB7E1D0}"/>
          </ac:graphicFrameMkLst>
        </pc:graphicFrameChg>
        <pc:picChg chg="mod">
          <ac:chgData name="Beem, Corinn" userId="c940195d-46ad-491a-b089-963483842aae" providerId="ADAL" clId="{BCFA0190-B162-46F2-AC16-7D4B9BDAEF2C}" dt="2021-04-16T20:13:22.155" v="78" actId="1076"/>
          <ac:picMkLst>
            <pc:docMk/>
            <pc:sldMk cId="902281997" sldId="505"/>
            <ac:picMk id="8" creationId="{A4DABAFC-FD06-4539-A971-3669E48D98B1}"/>
          </ac:picMkLst>
        </pc:picChg>
      </pc:sldChg>
      <pc:sldChg chg="delSp modSp mod modNotesTx">
        <pc:chgData name="Beem, Corinn" userId="c940195d-46ad-491a-b089-963483842aae" providerId="ADAL" clId="{BCFA0190-B162-46F2-AC16-7D4B9BDAEF2C}" dt="2021-04-16T20:16:03.644" v="221" actId="20577"/>
        <pc:sldMkLst>
          <pc:docMk/>
          <pc:sldMk cId="4219494486" sldId="506"/>
        </pc:sldMkLst>
        <pc:spChg chg="mod">
          <ac:chgData name="Beem, Corinn" userId="c940195d-46ad-491a-b089-963483842aae" providerId="ADAL" clId="{BCFA0190-B162-46F2-AC16-7D4B9BDAEF2C}" dt="2021-04-09T11:49:07.888" v="49"/>
          <ac:spMkLst>
            <pc:docMk/>
            <pc:sldMk cId="4219494486" sldId="506"/>
            <ac:spMk id="2" creationId="{B6B9F291-16BF-4C3F-83DE-B220C1AF1282}"/>
          </ac:spMkLst>
        </pc:spChg>
        <pc:spChg chg="del">
          <ac:chgData name="Beem, Corinn" userId="c940195d-46ad-491a-b089-963483842aae" providerId="ADAL" clId="{BCFA0190-B162-46F2-AC16-7D4B9BDAEF2C}" dt="2021-04-16T20:13:36.649" v="82" actId="478"/>
          <ac:spMkLst>
            <pc:docMk/>
            <pc:sldMk cId="4219494486" sldId="506"/>
            <ac:spMk id="12" creationId="{7F681DB6-4BFB-441E-BB96-7BED17AB88F6}"/>
          </ac:spMkLst>
        </pc:spChg>
        <pc:graphicFrameChg chg="mod modGraphic">
          <ac:chgData name="Beem, Corinn" userId="c940195d-46ad-491a-b089-963483842aae" providerId="ADAL" clId="{BCFA0190-B162-46F2-AC16-7D4B9BDAEF2C}" dt="2021-04-16T20:15:56.701" v="220" actId="20577"/>
          <ac:graphicFrameMkLst>
            <pc:docMk/>
            <pc:sldMk cId="4219494486" sldId="506"/>
            <ac:graphicFrameMk id="11" creationId="{88A98626-2E13-4D69-8063-8BDF69CCE72D}"/>
          </ac:graphicFrameMkLst>
        </pc:graphicFrameChg>
        <pc:picChg chg="mod">
          <ac:chgData name="Beem, Corinn" userId="c940195d-46ad-491a-b089-963483842aae" providerId="ADAL" clId="{BCFA0190-B162-46F2-AC16-7D4B9BDAEF2C}" dt="2021-04-16T20:13:42.099" v="84" actId="1076"/>
          <ac:picMkLst>
            <pc:docMk/>
            <pc:sldMk cId="4219494486" sldId="506"/>
            <ac:picMk id="7" creationId="{0FC59644-6B21-4290-9F72-449230ADAF0C}"/>
          </ac:picMkLst>
        </pc:picChg>
      </pc:sldChg>
      <pc:sldChg chg="modSp">
        <pc:chgData name="Beem, Corinn" userId="c940195d-46ad-491a-b089-963483842aae" providerId="ADAL" clId="{BCFA0190-B162-46F2-AC16-7D4B9BDAEF2C}" dt="2021-04-09T11:47:00.047" v="4"/>
        <pc:sldMkLst>
          <pc:docMk/>
          <pc:sldMk cId="3544745729" sldId="511"/>
        </pc:sldMkLst>
        <pc:spChg chg="mod">
          <ac:chgData name="Beem, Corinn" userId="c940195d-46ad-491a-b089-963483842aae" providerId="ADAL" clId="{BCFA0190-B162-46F2-AC16-7D4B9BDAEF2C}" dt="2021-04-09T11:47:00.047" v="4"/>
          <ac:spMkLst>
            <pc:docMk/>
            <pc:sldMk cId="3544745729" sldId="511"/>
            <ac:spMk id="5" creationId="{3E532E98-B6B5-4ACC-BAF8-6B4F7E7C68E3}"/>
          </ac:spMkLst>
        </pc:spChg>
      </pc:sldChg>
      <pc:sldChg chg="modSp mod">
        <pc:chgData name="Beem, Corinn" userId="c940195d-46ad-491a-b089-963483842aae" providerId="ADAL" clId="{BCFA0190-B162-46F2-AC16-7D4B9BDAEF2C}" dt="2021-04-09T11:47:15.787" v="8" actId="20577"/>
        <pc:sldMkLst>
          <pc:docMk/>
          <pc:sldMk cId="4189796286" sldId="513"/>
        </pc:sldMkLst>
        <pc:spChg chg="mod">
          <ac:chgData name="Beem, Corinn" userId="c940195d-46ad-491a-b089-963483842aae" providerId="ADAL" clId="{BCFA0190-B162-46F2-AC16-7D4B9BDAEF2C}" dt="2021-04-09T11:47:15.787" v="8" actId="20577"/>
          <ac:spMkLst>
            <pc:docMk/>
            <pc:sldMk cId="4189796286" sldId="513"/>
            <ac:spMk id="6" creationId="{7ADE84E5-34FE-4C41-9602-1621F6B66961}"/>
          </ac:spMkLst>
        </pc:spChg>
      </pc:sldChg>
      <pc:sldChg chg="modSp">
        <pc:chgData name="Beem, Corinn" userId="c940195d-46ad-491a-b089-963483842aae" providerId="ADAL" clId="{BCFA0190-B162-46F2-AC16-7D4B9BDAEF2C}" dt="2021-04-09T11:46:26.087" v="0"/>
        <pc:sldMkLst>
          <pc:docMk/>
          <pc:sldMk cId="4291394701" sldId="540"/>
        </pc:sldMkLst>
        <pc:spChg chg="mod">
          <ac:chgData name="Beem, Corinn" userId="c940195d-46ad-491a-b089-963483842aae" providerId="ADAL" clId="{BCFA0190-B162-46F2-AC16-7D4B9BDAEF2C}" dt="2021-04-09T11:46:26.087" v="0"/>
          <ac:spMkLst>
            <pc:docMk/>
            <pc:sldMk cId="4291394701" sldId="540"/>
            <ac:spMk id="2" creationId="{D85898C7-A09F-41F6-AAC4-07C7EEEB728B}"/>
          </ac:spMkLst>
        </pc:spChg>
      </pc:sldChg>
      <pc:sldChg chg="modSp mod modNotesTx">
        <pc:chgData name="Beem, Corinn" userId="c940195d-46ad-491a-b089-963483842aae" providerId="ADAL" clId="{BCFA0190-B162-46F2-AC16-7D4B9BDAEF2C}" dt="2021-04-12T11:51:28.705" v="60" actId="6549"/>
        <pc:sldMkLst>
          <pc:docMk/>
          <pc:sldMk cId="3283148454" sldId="556"/>
        </pc:sldMkLst>
        <pc:spChg chg="mod">
          <ac:chgData name="Beem, Corinn" userId="c940195d-46ad-491a-b089-963483842aae" providerId="ADAL" clId="{BCFA0190-B162-46F2-AC16-7D4B9BDAEF2C}" dt="2021-04-12T11:51:28.705" v="60" actId="6549"/>
          <ac:spMkLst>
            <pc:docMk/>
            <pc:sldMk cId="3283148454" sldId="556"/>
            <ac:spMk id="42" creationId="{09451B0F-CEAE-43AA-AC61-E0C09AB31722}"/>
          </ac:spMkLst>
        </pc:spChg>
      </pc:sldChg>
      <pc:sldChg chg="del">
        <pc:chgData name="Beem, Corinn" userId="c940195d-46ad-491a-b089-963483842aae" providerId="ADAL" clId="{BCFA0190-B162-46F2-AC16-7D4B9BDAEF2C}" dt="2021-04-09T11:51:52.206" v="54" actId="47"/>
        <pc:sldMkLst>
          <pc:docMk/>
          <pc:sldMk cId="4009573612" sldId="557"/>
        </pc:sldMkLst>
      </pc:sldChg>
      <pc:sldChg chg="modSp mod modNotesTx">
        <pc:chgData name="Beem, Corinn" userId="c940195d-46ad-491a-b089-963483842aae" providerId="ADAL" clId="{BCFA0190-B162-46F2-AC16-7D4B9BDAEF2C}" dt="2021-04-09T11:48:01.515" v="41" actId="20577"/>
        <pc:sldMkLst>
          <pc:docMk/>
          <pc:sldMk cId="1503661817" sldId="558"/>
        </pc:sldMkLst>
        <pc:spChg chg="mod">
          <ac:chgData name="Beem, Corinn" userId="c940195d-46ad-491a-b089-963483842aae" providerId="ADAL" clId="{BCFA0190-B162-46F2-AC16-7D4B9BDAEF2C}" dt="2021-04-09T11:46:49.709" v="2" actId="20577"/>
          <ac:spMkLst>
            <pc:docMk/>
            <pc:sldMk cId="1503661817" sldId="558"/>
            <ac:spMk id="2" creationId="{D4A1F4AB-06D3-41C7-A09F-523B103E846F}"/>
          </ac:spMkLst>
        </pc:spChg>
        <pc:spChg chg="mod">
          <ac:chgData name="Beem, Corinn" userId="c940195d-46ad-491a-b089-963483842aae" providerId="ADAL" clId="{BCFA0190-B162-46F2-AC16-7D4B9BDAEF2C}" dt="2021-04-09T11:47:32.859" v="11" actId="6549"/>
          <ac:spMkLst>
            <pc:docMk/>
            <pc:sldMk cId="1503661817" sldId="558"/>
            <ac:spMk id="37" creationId="{D75644BC-53EB-4AF2-A3A5-26E88A22BB8C}"/>
          </ac:spMkLst>
        </pc:spChg>
        <pc:spChg chg="mod">
          <ac:chgData name="Beem, Corinn" userId="c940195d-46ad-491a-b089-963483842aae" providerId="ADAL" clId="{BCFA0190-B162-46F2-AC16-7D4B9BDAEF2C}" dt="2021-04-09T11:47:39.611" v="15" actId="20577"/>
          <ac:spMkLst>
            <pc:docMk/>
            <pc:sldMk cId="1503661817" sldId="558"/>
            <ac:spMk id="38" creationId="{5A6BADBE-CE4A-4C98-A48D-9DBDD1BE71D5}"/>
          </ac:spMkLst>
        </pc:spChg>
        <pc:spChg chg="mod">
          <ac:chgData name="Beem, Corinn" userId="c940195d-46ad-491a-b089-963483842aae" providerId="ADAL" clId="{BCFA0190-B162-46F2-AC16-7D4B9BDAEF2C}" dt="2021-04-09T11:47:42.555" v="19" actId="20577"/>
          <ac:spMkLst>
            <pc:docMk/>
            <pc:sldMk cId="1503661817" sldId="558"/>
            <ac:spMk id="39" creationId="{5249E791-5DF4-48F1-B804-0AF87B3ED6B2}"/>
          </ac:spMkLst>
        </pc:spChg>
        <pc:spChg chg="mod">
          <ac:chgData name="Beem, Corinn" userId="c940195d-46ad-491a-b089-963483842aae" providerId="ADAL" clId="{BCFA0190-B162-46F2-AC16-7D4B9BDAEF2C}" dt="2021-04-09T11:47:46.860" v="25" actId="20577"/>
          <ac:spMkLst>
            <pc:docMk/>
            <pc:sldMk cId="1503661817" sldId="558"/>
            <ac:spMk id="40" creationId="{BABD2D6F-67C6-428E-9B6E-575730D25AB1}"/>
          </ac:spMkLst>
        </pc:spChg>
      </pc:sldChg>
      <pc:sldChg chg="addSp modSp">
        <pc:chgData name="Beem, Corinn" userId="c940195d-46ad-491a-b089-963483842aae" providerId="ADAL" clId="{BCFA0190-B162-46F2-AC16-7D4B9BDAEF2C}" dt="2021-04-09T11:52:15.080" v="56" actId="14826"/>
        <pc:sldMkLst>
          <pc:docMk/>
          <pc:sldMk cId="2489502936" sldId="559"/>
        </pc:sldMkLst>
        <pc:spChg chg="mod">
          <ac:chgData name="Beem, Corinn" userId="c940195d-46ad-491a-b089-963483842aae" providerId="ADAL" clId="{BCFA0190-B162-46F2-AC16-7D4B9BDAEF2C}" dt="2021-04-09T11:46:53.845" v="3"/>
          <ac:spMkLst>
            <pc:docMk/>
            <pc:sldMk cId="2489502936" sldId="559"/>
            <ac:spMk id="2" creationId="{D4A1F4AB-06D3-41C7-A09F-523B103E846F}"/>
          </ac:spMkLst>
        </pc:spChg>
        <pc:picChg chg="add mod">
          <ac:chgData name="Beem, Corinn" userId="c940195d-46ad-491a-b089-963483842aae" providerId="ADAL" clId="{BCFA0190-B162-46F2-AC16-7D4B9BDAEF2C}" dt="2021-04-09T11:52:15.080" v="56" actId="14826"/>
          <ac:picMkLst>
            <pc:docMk/>
            <pc:sldMk cId="2489502936" sldId="559"/>
            <ac:picMk id="3" creationId="{4DAA76D0-F3E8-4DC8-A0BD-83B5AD035CEB}"/>
          </ac:picMkLst>
        </pc:picChg>
      </pc:sldChg>
      <pc:sldChg chg="del">
        <pc:chgData name="Beem, Corinn" userId="c940195d-46ad-491a-b089-963483842aae" providerId="ADAL" clId="{BCFA0190-B162-46F2-AC16-7D4B9BDAEF2C}" dt="2021-04-12T11:51:39.292" v="61" actId="47"/>
        <pc:sldMkLst>
          <pc:docMk/>
          <pc:sldMk cId="3704828705" sldId="560"/>
        </pc:sldMkLst>
      </pc:sldChg>
    </pc:docChg>
  </pc:docChgLst>
  <pc:docChgLst>
    <pc:chgData name="Sheth, Rohan" userId="0b6da9f0-4e13-4f6a-80ee-55c9a7700dcb" providerId="ADAL" clId="{D532D27C-7D26-402C-A266-76C8ADE4672F}"/>
    <pc:docChg chg="modSld">
      <pc:chgData name="Sheth, Rohan" userId="0b6da9f0-4e13-4f6a-80ee-55c9a7700dcb" providerId="ADAL" clId="{D532D27C-7D26-402C-A266-76C8ADE4672F}" dt="2021-04-21T15:35:46.323" v="67" actId="20577"/>
      <pc:docMkLst>
        <pc:docMk/>
      </pc:docMkLst>
      <pc:sldChg chg="modSp mod modNotesTx">
        <pc:chgData name="Sheth, Rohan" userId="0b6da9f0-4e13-4f6a-80ee-55c9a7700dcb" providerId="ADAL" clId="{D532D27C-7D26-402C-A266-76C8ADE4672F}" dt="2021-04-21T14:31:05.885" v="16" actId="122"/>
        <pc:sldMkLst>
          <pc:docMk/>
          <pc:sldMk cId="3309063412" sldId="503"/>
        </pc:sldMkLst>
        <pc:graphicFrameChg chg="modGraphic">
          <ac:chgData name="Sheth, Rohan" userId="0b6da9f0-4e13-4f6a-80ee-55c9a7700dcb" providerId="ADAL" clId="{D532D27C-7D26-402C-A266-76C8ADE4672F}" dt="2021-04-21T14:31:05.885" v="16" actId="122"/>
          <ac:graphicFrameMkLst>
            <pc:docMk/>
            <pc:sldMk cId="3309063412" sldId="503"/>
            <ac:graphicFrameMk id="11" creationId="{6C56D1D6-488A-4DEE-9C76-04F8A27EB7CE}"/>
          </ac:graphicFrameMkLst>
        </pc:graphicFrameChg>
      </pc:sldChg>
      <pc:sldChg chg="modSp mod modNotesTx">
        <pc:chgData name="Sheth, Rohan" userId="0b6da9f0-4e13-4f6a-80ee-55c9a7700dcb" providerId="ADAL" clId="{D532D27C-7D26-402C-A266-76C8ADE4672F}" dt="2021-04-21T15:35:35.027" v="35" actId="20577"/>
        <pc:sldMkLst>
          <pc:docMk/>
          <pc:sldMk cId="4020193246" sldId="504"/>
        </pc:sldMkLst>
        <pc:graphicFrameChg chg="modGraphic">
          <ac:chgData name="Sheth, Rohan" userId="0b6da9f0-4e13-4f6a-80ee-55c9a7700dcb" providerId="ADAL" clId="{D532D27C-7D26-402C-A266-76C8ADE4672F}" dt="2021-04-21T14:31:09.227" v="17" actId="122"/>
          <ac:graphicFrameMkLst>
            <pc:docMk/>
            <pc:sldMk cId="4020193246" sldId="504"/>
            <ac:graphicFrameMk id="15" creationId="{0A1B2E9B-FDFF-4E1D-9D3B-379C0132C634}"/>
          </ac:graphicFrameMkLst>
        </pc:graphicFrameChg>
      </pc:sldChg>
      <pc:sldChg chg="modSp mod modNotesTx">
        <pc:chgData name="Sheth, Rohan" userId="0b6da9f0-4e13-4f6a-80ee-55c9a7700dcb" providerId="ADAL" clId="{D532D27C-7D26-402C-A266-76C8ADE4672F}" dt="2021-04-21T15:35:40.708" v="51" actId="20577"/>
        <pc:sldMkLst>
          <pc:docMk/>
          <pc:sldMk cId="902281997" sldId="505"/>
        </pc:sldMkLst>
        <pc:graphicFrameChg chg="modGraphic">
          <ac:chgData name="Sheth, Rohan" userId="0b6da9f0-4e13-4f6a-80ee-55c9a7700dcb" providerId="ADAL" clId="{D532D27C-7D26-402C-A266-76C8ADE4672F}" dt="2021-04-21T14:31:12.795" v="18" actId="122"/>
          <ac:graphicFrameMkLst>
            <pc:docMk/>
            <pc:sldMk cId="902281997" sldId="505"/>
            <ac:graphicFrameMk id="11" creationId="{9F149903-9EB5-4E54-9AC5-7F449BB7E1D0}"/>
          </ac:graphicFrameMkLst>
        </pc:graphicFrameChg>
      </pc:sldChg>
      <pc:sldChg chg="modSp mod modNotesTx">
        <pc:chgData name="Sheth, Rohan" userId="0b6da9f0-4e13-4f6a-80ee-55c9a7700dcb" providerId="ADAL" clId="{D532D27C-7D26-402C-A266-76C8ADE4672F}" dt="2021-04-21T15:35:46.323" v="67" actId="20577"/>
        <pc:sldMkLst>
          <pc:docMk/>
          <pc:sldMk cId="4219494486" sldId="506"/>
        </pc:sldMkLst>
        <pc:graphicFrameChg chg="modGraphic">
          <ac:chgData name="Sheth, Rohan" userId="0b6da9f0-4e13-4f6a-80ee-55c9a7700dcb" providerId="ADAL" clId="{D532D27C-7D26-402C-A266-76C8ADE4672F}" dt="2021-04-21T14:31:16.420" v="19" actId="122"/>
          <ac:graphicFrameMkLst>
            <pc:docMk/>
            <pc:sldMk cId="4219494486" sldId="506"/>
            <ac:graphicFrameMk id="11" creationId="{88A98626-2E13-4D69-8063-8BDF69CCE72D}"/>
          </ac:graphicFrameMkLst>
        </pc:graphicFrameChg>
      </pc:sldChg>
      <pc:sldChg chg="modSp mod">
        <pc:chgData name="Sheth, Rohan" userId="0b6da9f0-4e13-4f6a-80ee-55c9a7700dcb" providerId="ADAL" clId="{D532D27C-7D26-402C-A266-76C8ADE4672F}" dt="2021-04-21T00:15:40.641" v="15" actId="20577"/>
        <pc:sldMkLst>
          <pc:docMk/>
          <pc:sldMk cId="3544745729" sldId="511"/>
        </pc:sldMkLst>
        <pc:spChg chg="mod">
          <ac:chgData name="Sheth, Rohan" userId="0b6da9f0-4e13-4f6a-80ee-55c9a7700dcb" providerId="ADAL" clId="{D532D27C-7D26-402C-A266-76C8ADE4672F}" dt="2021-04-21T00:15:40.641" v="15" actId="20577"/>
          <ac:spMkLst>
            <pc:docMk/>
            <pc:sldMk cId="3544745729" sldId="511"/>
            <ac:spMk id="5" creationId="{3E532E98-B6B5-4ACC-BAF8-6B4F7E7C68E3}"/>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4/21/2021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Region 3 created 100,549 jobs earning $6.1 billion in payroll, contributed $9.9 billion in value added, and generated a total economic output of $17.9 billion.</a:t>
            </a:r>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803570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Fayetteville Municipal Airport created 41 jobs earning $2.5 million in payroll, contributed $3.3 million in value added, and generated a total economic output of $6.8 million.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following slides present the individual components of economic impacts of Fayetteville Municipal Airport. As this slide shows, Fayetteville Municipal Airport supports 41 total jobs generated by on-airport activity and out-of-state visitor spending. The sum may not equal the total due to rounding.  </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603729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Fayetteville Municipal Airport generates $2.5 million in payroll due to on-airport activity and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49048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Fayetteville Municipal Airport contributes $3.3 million in value added.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2155260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Fayetteville Municipal Airport contributes $6.8 million in business revenue generated by on-airport activity and visitor spending. This metric encompasses payroll and valued added and thus represents the total economic output of Fayetteville Municipal Airport.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3318609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27</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29</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30</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Fayetteville Municipal Airport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3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100,549</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$6.1</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$9.9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$17.9</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193002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Fayetteville Municipal Airport </a:t>
            </a:r>
            <a:br>
              <a:rPr lang="en-US" dirty="0"/>
            </a:br>
            <a:r>
              <a:rPr lang="en-US" dirty="0"/>
              <a:t>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41</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$2.5</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$3.3</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$6.8</a:t>
            </a:r>
            <a:r>
              <a:rPr lang="en-US" sz="3200" b="1" dirty="0">
                <a:solidFill>
                  <a:schemeClr val="accent3"/>
                </a:solidFill>
                <a:latin typeface="Arial" panose="020B0604020202020204" pitchFamily="34" charset="0"/>
                <a:cs typeface="Arial" panose="020B0604020202020204" pitchFamily="34" charset="0"/>
              </a:rPr>
              <a:t> million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Fayetteville Municipal Airport Is </a:t>
            </a:r>
            <a:br>
              <a:rPr lang="en-US" dirty="0"/>
            </a:br>
            <a:r>
              <a:rPr lang="en-US" dirty="0"/>
              <a:t>Just Local?</a:t>
            </a:r>
          </a:p>
        </p:txBody>
      </p:sp>
      <p:pic>
        <p:nvPicPr>
          <p:cNvPr id="3" name="Picture 2">
            <a:extLst>
              <a:ext uri="{FF2B5EF4-FFF2-40B4-BE49-F238E27FC236}">
                <a16:creationId xmlns:a16="http://schemas.microsoft.com/office/drawing/2014/main" id="{4DAA76D0-F3E8-4DC8-A0BD-83B5AD035CE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41198" y="1715280"/>
            <a:ext cx="7609998" cy="4977942"/>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Fayetteville Municipal Airport</a:t>
            </a:r>
            <a:br>
              <a:rPr lang="en-US" dirty="0"/>
            </a:br>
            <a:r>
              <a:rPr lang="en-US" dirty="0"/>
              <a:t>Economic Impacts - Jobs</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21</a:t>
            </a:fld>
            <a:endParaRPr lang="en-US"/>
          </a:p>
        </p:txBody>
      </p:sp>
      <p:pic>
        <p:nvPicPr>
          <p:cNvPr id="8" name="Picture 7" descr="Chart, timeline, funnel chart&#10;&#10;Description automatically generated">
            <a:extLst>
              <a:ext uri="{FF2B5EF4-FFF2-40B4-BE49-F238E27FC236}">
                <a16:creationId xmlns:a16="http://schemas.microsoft.com/office/drawing/2014/main" id="{F8F27182-7EFD-4D81-A5E7-E5E2B2A55D3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367610" y="3078846"/>
            <a:ext cx="1490565" cy="1427441"/>
          </a:xfrm>
          <a:prstGeom prst="rect">
            <a:avLst/>
          </a:prstGeom>
        </p:spPr>
      </p:pic>
      <p:graphicFrame>
        <p:nvGraphicFramePr>
          <p:cNvPr id="11" name="Table 10">
            <a:extLst>
              <a:ext uri="{FF2B5EF4-FFF2-40B4-BE49-F238E27FC236}">
                <a16:creationId xmlns:a16="http://schemas.microsoft.com/office/drawing/2014/main" id="{6C56D1D6-488A-4DEE-9C76-04F8A27EB7CE}"/>
              </a:ext>
            </a:extLst>
          </p:cNvPr>
          <p:cNvGraphicFramePr>
            <a:graphicFrameLocks noGrp="1"/>
          </p:cNvGraphicFramePr>
          <p:nvPr>
            <p:extLst>
              <p:ext uri="{D42A27DB-BD31-4B8C-83A1-F6EECF244321}">
                <p14:modId xmlns:p14="http://schemas.microsoft.com/office/powerpoint/2010/main" val="1022758062"/>
              </p:ext>
            </p:extLst>
          </p:nvPr>
        </p:nvGraphicFramePr>
        <p:xfrm>
          <a:off x="2230759" y="291668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Total </a:t>
                      </a:r>
                      <a:br>
                        <a:rPr lang="en-US" sz="1800" b="1" i="0" u="none" strike="noStrike" kern="1200">
                          <a:solidFill>
                            <a:srgbClr val="FFFFFF"/>
                          </a:solidFill>
                          <a:effectLst/>
                          <a:latin typeface="Arial" panose="020B0604020202020204" pitchFamily="34" charset="0"/>
                          <a:ea typeface="+mn-ea"/>
                          <a:cs typeface="Arial" panose="020B0604020202020204" pitchFamily="34" charset="0"/>
                        </a:rPr>
                      </a:br>
                      <a:r>
                        <a:rPr lang="en-US" sz="1800" b="1" i="0" u="none" strike="noStrike" kern="1200">
                          <a:solidFill>
                            <a:srgbClr val="FFFFFF"/>
                          </a:solidFill>
                          <a:effectLst/>
                          <a:latin typeface="Arial" panose="020B0604020202020204" pitchFamily="34" charset="0"/>
                          <a:ea typeface="+mn-ea"/>
                          <a:cs typeface="Arial" panose="020B0604020202020204" pitchFamily="34" charset="0"/>
                        </a:rPr>
                        <a:t>Jobs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a:solidFill>
                            <a:srgbClr val="000000"/>
                          </a:solidFill>
                          <a:effectLst/>
                          <a:latin typeface="Arial" panose="020B0604020202020204" pitchFamily="34" charset="0"/>
                          <a:ea typeface="+mn-ea"/>
                          <a:cs typeface="Arial" panose="020B0604020202020204" pitchFamily="34" charset="0"/>
                        </a:rPr>
                        <a:t>Total Jobs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23</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8</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10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41</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330906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0A1B2E9B-FDFF-4E1D-9D3B-379C0132C634}"/>
              </a:ext>
            </a:extLst>
          </p:cNvPr>
          <p:cNvGraphicFramePr>
            <a:graphicFrameLocks noGrp="1"/>
          </p:cNvGraphicFramePr>
          <p:nvPr>
            <p:extLst>
              <p:ext uri="{D42A27DB-BD31-4B8C-83A1-F6EECF244321}">
                <p14:modId xmlns:p14="http://schemas.microsoft.com/office/powerpoint/2010/main" val="3031949040"/>
              </p:ext>
            </p:extLst>
          </p:nvPr>
        </p:nvGraphicFramePr>
        <p:xfrm>
          <a:off x="2321469" y="2943843"/>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Total Payroll</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Total Payroll</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$1,400,000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$526,000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$608,000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$2,500,000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Fayetteville Municipal Airport</a:t>
            </a:r>
            <a:br>
              <a:rPr lang="en-US" dirty="0"/>
            </a:br>
            <a:r>
              <a:rPr lang="en-US" dirty="0"/>
              <a:t>Economic Impacts – Payroll</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22</a:t>
            </a:fld>
            <a:endParaRPr lang="en-US"/>
          </a:p>
        </p:txBody>
      </p:sp>
      <p:pic>
        <p:nvPicPr>
          <p:cNvPr id="7" name="Picture 6" descr="Chart, timeline, funnel chart&#10;&#10;Description automatically generated">
            <a:extLst>
              <a:ext uri="{FF2B5EF4-FFF2-40B4-BE49-F238E27FC236}">
                <a16:creationId xmlns:a16="http://schemas.microsoft.com/office/drawing/2014/main" id="{EDD78377-E551-4DBB-BD2C-D63A8DA474F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203439" y="3271892"/>
            <a:ext cx="1615781" cy="1095676"/>
          </a:xfrm>
          <a:prstGeom prst="rect">
            <a:avLst/>
          </a:prstGeom>
        </p:spPr>
      </p:pic>
    </p:spTree>
    <p:extLst>
      <p:ext uri="{BB962C8B-B14F-4D97-AF65-F5344CB8AC3E}">
        <p14:creationId xmlns:p14="http://schemas.microsoft.com/office/powerpoint/2010/main" val="4020193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Fayetteville Municipal Airport</a:t>
            </a:r>
            <a:br>
              <a:rPr lang="en-US" dirty="0"/>
            </a:br>
            <a:r>
              <a:rPr lang="en-US" dirty="0"/>
              <a:t>Economic Impacts – Value Added</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23</a:t>
            </a:fld>
            <a:endParaRPr lang="en-US"/>
          </a:p>
        </p:txBody>
      </p:sp>
      <p:pic>
        <p:nvPicPr>
          <p:cNvPr id="8" name="Picture 7" descr="Chart, timeline, funnel chart&#10;&#10;Description automatically generated">
            <a:extLst>
              <a:ext uri="{FF2B5EF4-FFF2-40B4-BE49-F238E27FC236}">
                <a16:creationId xmlns:a16="http://schemas.microsoft.com/office/drawing/2014/main" id="{A4DABAFC-FD06-4539-A971-3669E48D98B1}"/>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460077" y="3429000"/>
            <a:ext cx="1399098" cy="1409723"/>
          </a:xfrm>
          <a:prstGeom prst="rect">
            <a:avLst/>
          </a:prstGeom>
        </p:spPr>
      </p:pic>
      <p:graphicFrame>
        <p:nvGraphicFramePr>
          <p:cNvPr id="11" name="Table 10">
            <a:extLst>
              <a:ext uri="{FF2B5EF4-FFF2-40B4-BE49-F238E27FC236}">
                <a16:creationId xmlns:a16="http://schemas.microsoft.com/office/drawing/2014/main" id="{9F149903-9EB5-4E54-9AC5-7F449BB7E1D0}"/>
              </a:ext>
            </a:extLst>
          </p:cNvPr>
          <p:cNvGraphicFramePr>
            <a:graphicFrameLocks noGrp="1"/>
          </p:cNvGraphicFramePr>
          <p:nvPr>
            <p:extLst>
              <p:ext uri="{D42A27DB-BD31-4B8C-83A1-F6EECF244321}">
                <p14:modId xmlns:p14="http://schemas.microsoft.com/office/powerpoint/2010/main" val="1124106298"/>
              </p:ext>
            </p:extLst>
          </p:nvPr>
        </p:nvGraphicFramePr>
        <p:xfrm>
          <a:off x="2230759" y="309474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Total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Value Added</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Total Value Added</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$1,600,000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$758,000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$1,000,000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$3,300,000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90228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8A98626-2E13-4D69-8063-8BDF69CCE72D}"/>
              </a:ext>
            </a:extLst>
          </p:cNvPr>
          <p:cNvGraphicFramePr>
            <a:graphicFrameLocks noGrp="1"/>
          </p:cNvGraphicFramePr>
          <p:nvPr>
            <p:extLst>
              <p:ext uri="{D42A27DB-BD31-4B8C-83A1-F6EECF244321}">
                <p14:modId xmlns:p14="http://schemas.microsoft.com/office/powerpoint/2010/main" val="1384423103"/>
              </p:ext>
            </p:extLst>
          </p:nvPr>
        </p:nvGraphicFramePr>
        <p:xfrm>
          <a:off x="2282129" y="2957776"/>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Impact Category</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Direct</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Supplier Sales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Income </a:t>
                      </a:r>
                      <a:br>
                        <a:rPr lang="en-US" sz="1800" b="1" i="0" u="none" strike="noStrike" dirty="0">
                          <a:solidFill>
                            <a:srgbClr val="FFFFFF"/>
                          </a:solidFill>
                          <a:effectLst/>
                          <a:latin typeface="Arial" panose="020B0604020202020204" pitchFamily="34" charset="0"/>
                          <a:cs typeface="Arial" panose="020B0604020202020204" pitchFamily="34" charset="0"/>
                        </a:rPr>
                      </a:br>
                      <a:r>
                        <a:rPr lang="en-US" sz="1800" b="1" i="0" u="none" strike="noStrike" dirty="0">
                          <a:solidFill>
                            <a:srgbClr val="FFFFFF"/>
                          </a:solidFill>
                          <a:effectLst/>
                          <a:latin typeface="Arial" panose="020B0604020202020204" pitchFamily="34" charset="0"/>
                          <a:cs typeface="Arial" panose="020B0604020202020204" pitchFamily="34" charset="0"/>
                        </a:rPr>
                        <a:t>Re-spending</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$3,800,000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$1,400,000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$1,600,000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$6,800,000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Fayetteville Municipal Airport</a:t>
            </a:r>
            <a:br>
              <a:rPr lang="en-US" dirty="0"/>
            </a:br>
            <a:r>
              <a:rPr lang="en-US" dirty="0"/>
              <a:t>Economic Impacts – Business Revenue </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24</a:t>
            </a:fld>
            <a:endParaRPr lang="en-US"/>
          </a:p>
        </p:txBody>
      </p:sp>
      <p:pic>
        <p:nvPicPr>
          <p:cNvPr id="7" name="Picture 6" descr="Chart, timeline, funnel chart&#10;&#10;Description automatically generated">
            <a:extLst>
              <a:ext uri="{FF2B5EF4-FFF2-40B4-BE49-F238E27FC236}">
                <a16:creationId xmlns:a16="http://schemas.microsoft.com/office/drawing/2014/main" id="{0FC59644-6B21-4290-9F72-449230ADAF0C}"/>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408707" y="3189365"/>
            <a:ext cx="1395220" cy="1409783"/>
          </a:xfrm>
          <a:prstGeom prst="rect">
            <a:avLst/>
          </a:prstGeom>
        </p:spPr>
      </p:pic>
    </p:spTree>
    <p:extLst>
      <p:ext uri="{BB962C8B-B14F-4D97-AF65-F5344CB8AC3E}">
        <p14:creationId xmlns:p14="http://schemas.microsoft.com/office/powerpoint/2010/main" val="4219494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Fayetteville Municipal Airport </a:t>
            </a:r>
            <a:br>
              <a:rPr lang="en-US" dirty="0"/>
            </a:br>
            <a:r>
              <a:rPr lang="en-US" dirty="0"/>
              <a:t>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29</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30</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31</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FYM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781a52b0-d0f4-44f0-98bb-0d102f5fd161" ContentTypeId="0x0101" PreviousValue="false"/>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spe:Receivers xmlns:spe="http://schemas.microsoft.com/sharepoint/event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2.xml><?xml version="1.0" encoding="utf-8"?>
<ds:datastoreItem xmlns:ds="http://schemas.openxmlformats.org/officeDocument/2006/customXml" ds:itemID="{05D59F5E-271F-447C-A22D-15008E4D3D90}">
  <ds:schemaRefs>
    <ds:schemaRef ds:uri="http://www.w3.org/XML/1998/namespace"/>
    <ds:schemaRef ds:uri="http://purl.org/dc/dcmitype/"/>
    <ds:schemaRef ds:uri="http://schemas.microsoft.com/office/infopath/2007/PartnerControls"/>
    <ds:schemaRef ds:uri="http://schemas.microsoft.com/office/2006/documentManagement/types"/>
    <ds:schemaRef ds:uri="http://schemas.openxmlformats.org/package/2006/metadata/core-properties"/>
    <ds:schemaRef ds:uri="http://purl.org/dc/terms/"/>
    <ds:schemaRef ds:uri="c18e8617-fc0f-4dda-a87a-c0ec120ddf92"/>
    <ds:schemaRef ds:uri="http://purl.org/dc/elements/1.1/"/>
    <ds:schemaRef ds:uri="b2e1dacc-c954-4408-aa44-64ef90b7ce3a"/>
    <ds:schemaRef ds:uri="52860726-b653-4eba-8fc1-cfbf91000526"/>
    <ds:schemaRef ds:uri="http://schemas.microsoft.com/office/2006/metadata/properties"/>
  </ds:schemaRefs>
</ds:datastoreItem>
</file>

<file path=customXml/itemProps3.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4.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5.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3326</Words>
  <Application>Microsoft Office PowerPoint</Application>
  <PresentationFormat>Widescreen</PresentationFormat>
  <Paragraphs>293</Paragraphs>
  <Slides>31</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Fayetteville Municipal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3 Impacts</vt:lpstr>
      <vt:lpstr>TOTAL Fayetteville Municipal Airport  Impacts</vt:lpstr>
      <vt:lpstr>Think Fayetteville Municipal Airport Is  Just Local?</vt:lpstr>
      <vt:lpstr>Fayetteville Municipal Airport Economic Impacts - Jobs</vt:lpstr>
      <vt:lpstr>Fayetteville Municipal Airport Economic Impacts – Payroll</vt:lpstr>
      <vt:lpstr>Fayetteville Municipal Airport Economic Impacts – Value Added</vt:lpstr>
      <vt:lpstr>Fayetteville Municipal Airport Economic Impacts – Business Revenue </vt:lpstr>
      <vt:lpstr>Tax Analysis</vt:lpstr>
      <vt:lpstr>Statewide Tax Impacts</vt:lpstr>
      <vt:lpstr>Additional  Aviation Benefits</vt:lpstr>
      <vt:lpstr>Case  Studies</vt:lpstr>
      <vt:lpstr>Fayetteville Municipal Airport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Sheth, Rohan</cp:lastModifiedBy>
  <cp:revision>17</cp:revision>
  <dcterms:created xsi:type="dcterms:W3CDTF">2021-03-17T12:38:10Z</dcterms:created>
  <dcterms:modified xsi:type="dcterms:W3CDTF">2021-04-21T15:35:48Z</dcterms:modified>
</cp:coreProperties>
</file>